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7" r:id="rId32"/>
    <p:sldId id="283" r:id="rId33"/>
    <p:sldId id="284" r:id="rId34"/>
    <p:sldId id="28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0622-2241-C304-DABD-000E73F8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09EA2-F0CB-C11A-A90C-34321FF8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DA11-F60A-46A9-8C32-345B1E1190D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6D1BB-6536-6B15-3F6E-AE3AE59C7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FA371-44D3-0A0F-5F03-E0A70C88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3869-DE99-4095-BD79-0D512829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5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73C6DF-2CBF-30B6-76E5-0F2B900FE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77606-11CF-78FC-B365-587000967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67841-5F4C-AAF7-EF26-416E22012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FDA11-F60A-46A9-8C32-345B1E1190D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C1F6F-7DD7-9B1A-45D3-BA5B73B1D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326A4-4B43-67B9-2925-51A466004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C3869-DE99-4095-BD79-0D512829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5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E8D70A-6E7A-449D-4343-C9784351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7585C-1D81-6CD6-C30C-1FD7527F0A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80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D74CF7-D563-3738-BA4A-71FC7120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5F0C6-A2AF-3038-3DED-3CC7566F23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0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C67030-3E78-7EA8-2E97-C203E762D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93B29A-50AE-DD6A-7781-A23B6F3EEE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8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and white screen with text&#10;&#10;Description automatically generated">
            <a:extLst>
              <a:ext uri="{FF2B5EF4-FFF2-40B4-BE49-F238E27FC236}">
                <a16:creationId xmlns:a16="http://schemas.microsoft.com/office/drawing/2014/main" id="{6D06F60E-00E0-6E26-41C9-29A2A5BD3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" y="948"/>
            <a:ext cx="12189480" cy="68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00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085037-D38F-D5F9-B669-E2AB8380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C53BE1-1E89-EA8E-627E-AF4AFF8F46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45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AD538D-F0F3-D5E2-CC7F-F6B2FACA8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2CF04D7-5340-6C21-2655-8FED003C3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" y="237"/>
            <a:ext cx="12189480" cy="68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39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FE6CE5-4DE4-EF5F-33AC-AAC0F559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FC4945-A50B-B16E-95C9-402FB439FA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92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1BA1A3-4258-8CC4-A6D5-CACFAFFF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36C7E-B963-E5C2-E8B3-46074014CA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94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ACB6C5-1A5F-6145-3C72-0DF289BD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2F50E8-86B6-2DDD-7E71-5F0BAD519C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15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14201C-EAB6-2D7B-8968-BC140C387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52B18-060E-D5E1-35B5-C016D28E2F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31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09C0F7-B619-CCDE-951A-24899B7E3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EB07A-51AB-F9DE-2296-12393784C2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5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F13DB0-DB23-8A97-E186-50D7A5EF1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92E469-47EA-3699-8E51-607BD484C4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11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292E39-A374-0864-D552-D3C2A99FB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0366EC-444E-E0F2-07E5-2CD483A447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55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1B2CA5-3922-3F54-C854-943226E6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8AF3B0-195E-A13B-D548-35994D01FC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04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F3F408-507B-E8EF-7F4A-0D67C7FF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F97A4-6B16-43C8-4FA5-3BEB696CD3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21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1AFF29-3C44-3E2C-82E5-1BD1F5AFA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7A0D04-F3E7-9034-9646-A787661466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81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572904-E5F6-DE10-3B37-E934AEBB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97D77-5474-DD02-9162-850D0AF81C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44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595613-D300-1C30-178C-47C81331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EC484-8469-DB3A-C6A3-27E2DB5626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1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CF57AB-07D1-1B5F-DF46-1441863B0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223DD-9BA6-5737-25B3-224E633CBF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75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B2D60693-1AC6-F8DF-AE5C-EA3870A49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24"/>
            <a:ext cx="12189124" cy="686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27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FD2AF1-CABA-D227-FCAC-F3F7CB28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A793FD-657D-2F3F-A2F1-47927D0816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56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7C61F1-F833-55EF-D632-AAE72B7B7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7F71F-E486-F38E-2F73-66CDEC74B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5"/>
            <a:ext cx="12192000" cy="684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0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E52624-E5FB-6D85-949F-44E78112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033E53-2699-3960-E701-08398D0D77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15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2C94BE-39BA-8DB1-CAAF-716140ED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B1ED3D-9BF8-9DD3-041C-46A4A27D6F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1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1D0E9C-F4E6-C332-7A95-AADD3EF0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2B55F-E9CF-D428-3759-218B4F4839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5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3BFC2C-7F33-0BF4-EA01-B0DA16DE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4B56A-7C4E-2651-02E9-572BC95B52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7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65F13F-5881-CACB-1F35-016A2811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0D6838-E440-9268-0C6E-0F929E600E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9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C5E33F-65AB-EF75-87FE-F709A20A4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400A7-7CE9-5F78-D779-D36DC92520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8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5DC7BF-217B-962F-E740-B9D92890E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01587-FD5D-62F2-9B07-7C3C380F90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3F8967-9C38-35B5-F1F4-980DC6F6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1393B-C8B3-7776-9278-1D7FA9974B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00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8C7A1D244E74286CECBF9A2CA53DF" ma:contentTypeVersion="6104" ma:contentTypeDescription="Create a new document." ma:contentTypeScope="" ma:versionID="330350f2d5ae68b7dfb89b5731542a8d">
  <xsd:schema xmlns:xsd="http://www.w3.org/2001/XMLSchema" xmlns:xs="http://www.w3.org/2001/XMLSchema" xmlns:p="http://schemas.microsoft.com/office/2006/metadata/properties" xmlns:ns1="http://schemas.microsoft.com/sharepoint/v3" xmlns:ns2="62c7cd7a-eb34-4767-869e-ddb018aaf619" xmlns:ns3="314af655-52f7-4812-a027-f5740f470f7a" xmlns:ns4="40794cf3-2094-4202-9620-cce8d34561a1" targetNamespace="http://schemas.microsoft.com/office/2006/metadata/properties" ma:root="true" ma:fieldsID="f002781989564439bf7b9bb3e4dff221" ns1:_="" ns2:_="" ns3:_="" ns4:_="">
    <xsd:import namespace="http://schemas.microsoft.com/sharepoint/v3"/>
    <xsd:import namespace="62c7cd7a-eb34-4767-869e-ddb018aaf619"/>
    <xsd:import namespace="314af655-52f7-4812-a027-f5740f470f7a"/>
    <xsd:import namespace="40794cf3-2094-4202-9620-cce8d34561a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7cd7a-eb34-4767-869e-ddb018aaf61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6823ced0-67f2-447b-9beb-d08a49f9aa76}" ma:internalName="TaxCatchAll" ma:showField="CatchAllData" ma:web="62c7cd7a-eb34-4767-869e-ddb018aaf6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4af655-52f7-4812-a027-f5740f470f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51d47f98-939b-4431-b793-419ec2aa7a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94cf3-2094-4202-9620-cce8d34561a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4af655-52f7-4812-a027-f5740f470f7a">
      <Terms xmlns="http://schemas.microsoft.com/office/infopath/2007/PartnerControls"/>
    </lcf76f155ced4ddcb4097134ff3c332f>
    <TaxCatchAll xmlns="62c7cd7a-eb34-4767-869e-ddb018aaf619" xsi:nil="true"/>
    <_ip_UnifiedCompliancePolicyUIAction xmlns="http://schemas.microsoft.com/sharepoint/v3" xsi:nil="true"/>
    <_ip_UnifiedCompliancePolicyProperties xmlns="http://schemas.microsoft.com/sharepoint/v3" xsi:nil="true"/>
    <_dlc_DocId xmlns="62c7cd7a-eb34-4767-869e-ddb018aaf619">Q6E6K4JWYMMY-596672802-225097</_dlc_DocId>
    <_dlc_DocIdUrl xmlns="62c7cd7a-eb34-4767-869e-ddb018aaf619">
      <Url>https://envistaconnect.sharepoint.com/sites/kavokerr/teams/ips/PM_MKT/_layouts/15/DocIdRedir.aspx?ID=Q6E6K4JWYMMY-596672802-225097</Url>
      <Description>Q6E6K4JWYMMY-596672802-225097</Description>
    </_dlc_DocIdUrl>
  </documentManagement>
</p:properties>
</file>

<file path=customXml/itemProps1.xml><?xml version="1.0" encoding="utf-8"?>
<ds:datastoreItem xmlns:ds="http://schemas.openxmlformats.org/officeDocument/2006/customXml" ds:itemID="{DCFF0DF6-7227-4FC6-9899-5CC08B964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41BD9F-C010-45BB-A9FA-8985385096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2c7cd7a-eb34-4767-869e-ddb018aaf619"/>
    <ds:schemaRef ds:uri="314af655-52f7-4812-a027-f5740f470f7a"/>
    <ds:schemaRef ds:uri="40794cf3-2094-4202-9620-cce8d3456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279E36-7A6B-4664-847A-E6B03D5B6E3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5B16B5D-DA48-4701-A1B7-6DE847D7AE96}">
  <ds:schemaRefs>
    <ds:schemaRef ds:uri="http://schemas.microsoft.com/office/2006/metadata/properties"/>
    <ds:schemaRef ds:uri="http://schemas.microsoft.com/office/infopath/2007/PartnerControls"/>
    <ds:schemaRef ds:uri="52e2ae26-497c-4ec4-85f2-307ea4ced2c7"/>
    <ds:schemaRef ds:uri="7fe876c0-3fa5-473d-811b-ff978beec4a6"/>
    <ds:schemaRef ds:uri="314af655-52f7-4812-a027-f5740f470f7a"/>
    <ds:schemaRef ds:uri="62c7cd7a-eb34-4767-869e-ddb018aaf619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Collins</dc:creator>
  <cp:lastModifiedBy>Marc Grabell</cp:lastModifiedBy>
  <cp:revision>21</cp:revision>
  <dcterms:created xsi:type="dcterms:W3CDTF">2023-10-02T07:07:18Z</dcterms:created>
  <dcterms:modified xsi:type="dcterms:W3CDTF">2023-11-30T23:28:41Z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0x0101006568C7A1D244E74286CECBF9A2CA53DF</vt:lpwstr>
  </property>
  <property fmtid="{D5CDD505-2E9C-101B-9397-08002B2CF9AE}" pid="3" name="MediaServiceImageTags">
    <vt:lpwstr/>
  </property>
  <property fmtid="{D5CDD505-2E9C-101B-9397-08002B2CF9AE}" pid="4" name="_dlc_DocIdItemGuid">
    <vt:lpwstr>736616b6-b00c-4c59-80da-84534d484023</vt:lpwstr>
  </property>
</Properties>
</file>